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b4725633b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1b4725633b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b4725633b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1b4725633b_2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b4725633b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1b4725633b_2_1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b4c22de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b4c22de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e7bda252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e7bda252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e7bda252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e7bda252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d9e6058d2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1d9e6058d2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e4626c9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1e4626c95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b4725633b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1b4725633b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b4725633b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1b4725633b_2_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4725633b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1b4725633b_2_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b4725633b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1b4725633b_2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b4725633b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1b4725633b_2_1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b4725633b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1b4725633b_2_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b4725633b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1b4725633b_2_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b4725633b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1b4725633b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803585" y="48130"/>
            <a:ext cx="6340500" cy="5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Фомина Наталья Федоровна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1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изобразительное искусство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А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рзамасский государственный педагогический институт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имени Аркадия Гайдара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“Методика преподавания изобразительного искусства и инновационные подходы к организации учебного процесса в условиях реализации ФГОС”, 2024 год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«Менеджмент в образовании: управление образовательной организацией в условиях реализации ФГОС» 2022 год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”Эффективный менеджмент общеобразовательной организации” 2024 год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</a:t>
            </a: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2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лет, педагогический - 2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лет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00" y="882125"/>
            <a:ext cx="2218626" cy="32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3080151" y="381461"/>
            <a:ext cx="5180621" cy="321116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Волченков Денис Владимирович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562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Физическая культура, Технология.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Высшее. Нижегородский Государственный педагогический университет.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труда и общетехнических дисциплин.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педагогический стаж  35 лет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8525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Курсовая подготовка: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lnSpc>
                <a:spcPct val="8525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 преподавания физической культуры и инновационные подходы  к организации учебного процесса в условиях реализации ФГОС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ческое лицо, человек, одежда, стена&#10;&#10;Автоматически созданное описание" id="195" name="Google Shape;1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892" y="771525"/>
            <a:ext cx="2265426" cy="339813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00" name="Google Shape;2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/>
          <p:nvPr/>
        </p:nvSpPr>
        <p:spPr>
          <a:xfrm>
            <a:off x="3080150" y="381460"/>
            <a:ext cx="5221931" cy="21747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Захаров Александр Алексеевич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5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Физическая культура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НГПУ им. Козьмы Минина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Физическая культура и безопасность жизнедеятельности</a:t>
            </a:r>
            <a:b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2,5 года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8518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Человеческое лицо, одежда, Футболка&#10;&#10;Автоматически созданное описание" id="202" name="Google Shape;2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912113"/>
            <a:ext cx="2290572" cy="34358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07" name="Google Shape;2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0" y="436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/>
          <p:nvPr/>
        </p:nvSpPr>
        <p:spPr>
          <a:xfrm>
            <a:off x="2804925" y="0"/>
            <a:ext cx="6247500" cy="5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Яковлева Яна Владимировна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английского языка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английский язык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НГЛУ им. Н.А. Добролюбова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лингвистика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лет</a:t>
            </a:r>
            <a:r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первая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1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 </a:t>
            </a:r>
            <a:endParaRPr b="1" i="1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2024г. МГУ им. М.В. Ломоносова - Профессиональная </a:t>
            </a: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переподготовка</a:t>
            </a: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программе “Переводчик в сфере профессиональной коммуникации (английский язык)” </a:t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2024г. НГЛУ им. Н.А. Добролюбова - Курсы  повышения квалификации по программе “Стратегии подготовки к ГИА в формате ЕГЭ для учителей иностранного языка”</a:t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2023г. </a:t>
            </a: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НГЛУ им. Н.А. Добролюбова - Курсы  повышения квалификации по программе “Введение в языкознание”</a:t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2023г. НГЛУ им. Н.А. Добролюбова - Курсы  повышения квалификации по программе “Основы теории английского языка”</a:t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2021г. НГЛУ им. Н.А. Добролюбова - Курсы  повышения квалификации по программе “Языковой тренинг для учителей английского языка в рамках Федерального проекта “Современная школа”</a:t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25" y="872999"/>
            <a:ext cx="1798927" cy="269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14" name="Google Shape;2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0" y="436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7"/>
          <p:cNvSpPr/>
          <p:nvPr/>
        </p:nvSpPr>
        <p:spPr>
          <a:xfrm>
            <a:off x="2804925" y="21750"/>
            <a:ext cx="6247500" cy="5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Малышева Анастасия Алексеевна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ь: тьютор, куратор Ресурсного класса,.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тьюторское сопровождение ребенка с ОВЗ в среднем звене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Волжская государственная академия водного транспорта (ВГАВТ)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экономист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Учёная степень: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</a:t>
            </a: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«Нейропсихология нарушений коммуникации у детей: диагностика и коррекция», 2018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«Возрастная психология. Психология личности», 2018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«Влияние детско-родительских отношений на развитие речи ребенка», 2018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«Нейропсихологическая диагностика и коррекция детей с нарушениями коммуникации», 2018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«Фундаментальные концепции, принципы и методы поведенческого анализа», 2019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«Использование обучающих процедур и принципов АВА для обучения новым навыкам», 2019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«Оценка функции поведения, методы измерения и коррекции поведения», 2019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«Тьюторское сопровождение обучающихся с РАС», 2020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«Развитие когнитивных и коммуникативных навыков у детей с РАС», 2020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«Игровая логопедия. Базовые принципы формирования речи у неговорящих детей», 2022 г.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«Игровая логопедия. Формирование речи на пути Б», 2023 г.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“Переводчик английского языка”, 2004 год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“Психология”, 2017 год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</a:t>
            </a:r>
            <a:r>
              <a:rPr b="1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 год</a:t>
            </a:r>
            <a:r>
              <a:rPr b="1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3 года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нет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Изображение выглядит как человек, Человеческое лицо, кожа, губа&#10;&#10;Автоматически созданное описание" id="216" name="Google Shape;216;p37"/>
          <p:cNvSpPr/>
          <p:nvPr/>
        </p:nvSpPr>
        <p:spPr>
          <a:xfrm rot="-5400000">
            <a:off x="-202311" y="1368171"/>
            <a:ext cx="3209544" cy="24071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pic>
        <p:nvPicPr>
          <p:cNvPr descr="Изображение выглядит как человек, Человеческое лицо, кожа, губа&#10;&#10;Автоматически созданное описание" id="217" name="Google Shape;21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202311" y="1368171"/>
            <a:ext cx="3209544" cy="24071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22" name="Google Shape;22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0" y="436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/>
          <p:nvPr/>
        </p:nvSpPr>
        <p:spPr>
          <a:xfrm>
            <a:off x="2804925" y="0"/>
            <a:ext cx="6247500" cy="5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Лобаева Елена Александровна</a:t>
            </a:r>
            <a:endParaRPr b="1"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ь: </a:t>
            </a:r>
            <a:r>
              <a:rPr lang="ru" sz="136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136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едагог - психолог, тьютор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8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едагог-психолог, тьюторское сопровождение ребенка с ОВЗ в начальном звене, коррекционно-развивающие занятия.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Московский Гуманитарный Экономический Институт (МГЭИ)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педагог-психолог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Учёная степень: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36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“Классическая нейропсихология”, 2021 г.</a:t>
            </a:r>
            <a:endParaRPr sz="13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36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“Психологическая помощь прямым и косвенным участникам боевых действий и их родственникам. Основы работы с ПТСР” 2024 г.</a:t>
            </a:r>
            <a:endParaRPr sz="136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36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“Комплексные меры реагирования на деструктивные проявления в образовательной организации”, 2024 г.</a:t>
            </a:r>
            <a:endParaRPr sz="136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ru" sz="136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Прикладной анализ поведения (АВА - коррекция поведенческих нарушений, обучение, абилитация и развитие детей и подростков с ОВЗ”, 2024 год</a:t>
            </a:r>
            <a:endParaRPr sz="136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лет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16 лет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 b="0" l="15959" r="0" t="13547"/>
          <a:stretch/>
        </p:blipFill>
        <p:spPr>
          <a:xfrm>
            <a:off x="264000" y="915550"/>
            <a:ext cx="2283549" cy="31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29" name="Google Shape;2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9"/>
          <p:cNvSpPr txBox="1"/>
          <p:nvPr/>
        </p:nvSpPr>
        <p:spPr>
          <a:xfrm>
            <a:off x="2803585" y="48130"/>
            <a:ext cx="63405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Мигачева Юлия Ивановна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1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биология,химия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А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рзамасский государственный педагогический институт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имени Аркадия Гайдара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биологии с доп.спец.химия.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переподготовка:</a:t>
            </a:r>
            <a:endParaRPr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</a:t>
            </a: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2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лет, педагогический -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1год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75" y="854400"/>
            <a:ext cx="2463125" cy="32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0"/>
          <p:cNvSpPr txBox="1"/>
          <p:nvPr/>
        </p:nvSpPr>
        <p:spPr>
          <a:xfrm>
            <a:off x="3097550" y="93000"/>
            <a:ext cx="5436900" cy="10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b="1" i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Филиппова Анна Геннадьевна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722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литературное чтение, родной язык, родная литература, математика, окружающий мир, изобразительное искусство, труд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Нижегородский государственный  педагогический университет им. Козьмы Минина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944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технологии и предпринимательства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8833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5 лет, педагогический – 5 лет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первая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9666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</a:t>
            </a:r>
            <a:r>
              <a:rPr b="1" i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 переподготовка по программе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«Учитель начальных классов и начальных классов компенсирующего и коррекционно-развивающего образования», 600ч. 2021г.</a:t>
            </a:r>
            <a:endParaRPr i="1"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«Методика преподавания основ религиозных культур и светской этики и инновационные подходы к организации учебного процесса в условиях реализации ФГОС», 2021г.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«Современные аспекты воспитательной работы в деятельности классного руководителя образовательной организации», 2021г.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“Методика воспитания в начальной школе  и инновации в организации учебного процесса в условиях реализации ФГОС”, 2020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“Курс повышения квалификации педагогов православных гимназий Нижегородской епархии”, 488 ч. 2024г.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40"/>
          <p:cNvPicPr preferRelativeResize="0"/>
          <p:nvPr/>
        </p:nvPicPr>
        <p:blipFill rotWithShape="1">
          <a:blip r:embed="rId4">
            <a:alphaModFix/>
          </a:blip>
          <a:srcRect b="0" l="0" r="0" t="17464"/>
          <a:stretch/>
        </p:blipFill>
        <p:spPr>
          <a:xfrm>
            <a:off x="324200" y="529825"/>
            <a:ext cx="2103574" cy="260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/>
        </p:nvSpPr>
        <p:spPr>
          <a:xfrm>
            <a:off x="2803585" y="0"/>
            <a:ext cx="6340500" cy="4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Сычев Кирилл Павлович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1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Учитель, педагог ДО, системный администратор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информатика,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обществознание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география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НГТУ им. Алексеева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 по связям с общественностью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ННГУ им. Лобачевского</a:t>
            </a:r>
            <a:endParaRPr b="0" i="0" sz="11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магистр философии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19 лет, педагогический - 4 года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 педагог-организатор, первая учитель информатики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Квалификация «учитель информатики» 2022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“Методика преподавания и инновационные подходы к организации учебного процесса в условиях реализации ФГОС”, 2021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книжный шкаф, человек, Человеческое лицо, одежда&#10;&#10;Автоматически созданное описание" id="138" name="Google Shape;138;p26"/>
          <p:cNvPicPr preferRelativeResize="0"/>
          <p:nvPr/>
        </p:nvPicPr>
        <p:blipFill rotWithShape="1">
          <a:blip r:embed="rId4">
            <a:alphaModFix/>
          </a:blip>
          <a:srcRect b="0" l="17980" r="14860" t="0"/>
          <a:stretch/>
        </p:blipFill>
        <p:spPr>
          <a:xfrm>
            <a:off x="271463" y="835819"/>
            <a:ext cx="2254931" cy="335756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2803585" y="0"/>
            <a:ext cx="6340500" cy="3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Матвеевская Наталья Георгиевна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литература, родной язык, церковнославянский язык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3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ННГУ им. Н.И. Лобачевского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 sz="13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филолог, преподаватель филологии</a:t>
            </a:r>
            <a:endParaRPr b="0" i="0" sz="13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1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лет, педагогический – 1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Квалификация «катехизатор, педагог воскресной школы» 2023,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изучения православной веры им. Преподобного Серафима Саровского при приходе храма в честь иконы Божией Матери «Умиление»</a:t>
            </a: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одежда, Человеческое лицо, женщина&#10;&#10;Автоматически созданное описание" id="145" name="Google Shape;1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525" y="956062"/>
            <a:ext cx="1998535" cy="323137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2803575" y="0"/>
            <a:ext cx="63405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Смирнова Надежда Евгеньевна</a:t>
            </a:r>
            <a:endParaRPr b="1" i="1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</a:t>
            </a: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история,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география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Костромской государственный университет им. Н.А. Некрасова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</a:t>
            </a:r>
            <a:endParaRPr b="0" i="1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«Методика преподавания истории, инструменты оценки учебных достижений учащихся и мониторинг эффективности обучения в условиях реализации ФГОС», 2021год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«Современные аспекты воспитательной работы в деятельности классного руководителя образовательной организации», 2021 год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«Преподавание отечественной истории в школе: внешняя политика в XV- начале XХвека», 2022 год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«Реализация требований обновленных ФГОС НОО, ФГОС ООО в работе учителя», 2022 год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«Актуальные вопросы проектирования и осуществления образовательного процесса в условиях реализации ФГОС СОО», 2023год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“Советник по воспитанию: задачи, планирование и технологии работы”, 2024 год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</a:t>
            </a: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ная переподготовка: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«Педагогическое  образование; Теория и методика преподавания географии в образовательных организациях», 2021 год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“Эффективный менеджмент общеобразовательной организации” 2024 год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22 года, педагогический –19 лет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lang="ru" sz="12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endParaRPr sz="12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ческое лицо, человек, одежда, очки&#10;&#10;Автоматически созданное описание" id="152" name="Google Shape;1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341" y="1029515"/>
            <a:ext cx="2157441" cy="323616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57" name="Google Shape;1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/>
          <p:nvPr/>
        </p:nvSpPr>
        <p:spPr>
          <a:xfrm>
            <a:off x="2880526" y="0"/>
            <a:ext cx="4572000" cy="34774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Цикина Татьяна Эдигардовна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музыки, педагог-организатор.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музыка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НГПУ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учитель музыки по специальности «музыкальное образование»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ННГУ имени Лобачевского.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психолог, преподаватель психологии по специальности «психология»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14 лет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Учёная степень: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 </a:t>
            </a:r>
            <a:r>
              <a:rPr b="0" i="0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человек, Человеческое лицо, в помещении, улыбка&#10;&#10;Автоматически созданное описание" id="159" name="Google Shape;1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561" y="1104138"/>
            <a:ext cx="2097405" cy="314610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2803585" y="-1"/>
            <a:ext cx="5938800" cy="5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b="1" i="1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Сорокина Ирина Леонидовна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1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математики, информатики и физики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математика, физика, вероятность и статистика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ННГУ им. Лобачевского , экономический факультет, специальность - «Мировая экономика» 2012 г.; </a:t>
            </a: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НГПУ им. Козьмы Минина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79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естественных, математических и компьютерных наук по программе магистратуры «Проектирование нового образовательного продукта» 2020 г.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года, педагогический – </a:t>
            </a:r>
            <a:r>
              <a:rPr lang="ru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года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Times New Roman"/>
              <a:buNone/>
            </a:pPr>
            <a:r>
              <a:rPr b="1" i="1" lang="ru" sz="1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6700" lvl="0" marL="635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-«Методика преподавания математики и инновационные подходы к организации учебного процесса в условиях реализации ФГОС», 2021 год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66700" lvl="0" marL="635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Профессиональная переподготовка по программе: «Педагогическое образование: Теория и методика преподавания информатики в образовательных организациях», квалификация: учитель информатики, 2022 год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-«Реализация требований обновленных ФГОС НОО, ФГОС ООО в работе учителя», 2022 год                         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5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Профессиональная переподготовка по программе: «Педагогическое образование: Теория и методика преподавания физики в образовательных организациях», квалификация: учитель физики, 2023 год</a:t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35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0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-Повышение квалификации по программе «Быстрый старт в искусственный интеллект» МФТИ, 2023г.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1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ческое лицо, человек, одежда, улыбка&#10;&#10;Автоматически созданное описание" id="166" name="Google Shape;16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322" y="1021841"/>
            <a:ext cx="2200943" cy="330141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/>
          <p:nvPr/>
        </p:nvSpPr>
        <p:spPr>
          <a:xfrm>
            <a:off x="3066505" y="215538"/>
            <a:ext cx="5564777" cy="49906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Земскова Александра Борисовна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технологии.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дисциплины: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технология для девочек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7940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Профессионально техническое училище №47 г. Н. Новгород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Портной верхней женской одежды.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Волжская Государственная Академия Водного Транспорта, г. Н. Новгород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 Юрист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– 27, педагогический – 7 лет</a:t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первая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b="0" i="0" lang="ru" sz="14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ru" sz="11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0" marR="0" rtl="0" algn="l">
              <a:lnSpc>
                <a:spcPct val="761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1" sz="11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2017г. </a:t>
            </a: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ГБОУ ДПО »Нижегородский институт развития образования»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«Педагогика дополнительного образования»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2018г.  </a:t>
            </a: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ООО «Столичный учебный центр» г. Москва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«Изобразительное искусство как творческая составляющая развития обучающихся в системе образования в условиях реализации ФГОС»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2021г</a:t>
            </a: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ЧОУ ДПО «Институт повышения квалификации и профессиональной переподготовки» г. Санкт-Петербург.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«Работа с детьми с ЗПР и иными случаями мягкой инклюзии в обычном классе. Основная и старшая школа»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2021-2022гг</a:t>
            </a: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ЧОУ ДПО «Институт повышения квалификации и профессиональной переподготовки» г. Санкт-Петербург.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9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«Педагогика и психология»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одежда, человек, Человеческое лицо, в помещении&#10;&#10;Автоматически созданное описание" id="173" name="Google Shape;1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471" y="1061260"/>
            <a:ext cx="2199311" cy="329924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/>
          <p:nvPr/>
        </p:nvSpPr>
        <p:spPr>
          <a:xfrm>
            <a:off x="2784350" y="28900"/>
            <a:ext cx="6381600" cy="4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Кельдыбай  Алена Александровна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Занимаемая должность: учитель иностранных языков</a:t>
            </a:r>
            <a:endParaRPr b="1"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дисциплины: </a:t>
            </a:r>
            <a:r>
              <a:rPr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английский, французский, латинский языки</a:t>
            </a:r>
            <a:endParaRPr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ru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высшее, МарГУ г.Йошкар-Ола, РМЭ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</a:t>
            </a:r>
            <a:r>
              <a:rPr lang="ru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учитель французского и английского языков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Ученая степень: </a:t>
            </a:r>
            <a:r>
              <a:rPr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 </a:t>
            </a:r>
            <a:r>
              <a:rPr lang="ru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– 17 лет.</a:t>
            </a:r>
            <a:endParaRPr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lang="ru" sz="9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</a:t>
            </a:r>
            <a:endParaRPr b="1"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1" i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2023г.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МАПК «Методика преподавания английского языка и инновационные подходы к организации учебного процесса в условиях реализации ФГОС»-108ч.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2022г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НГПУ им. К.Минина «Формирование функциональной грамотности обучающихся в условиях обновленного ФГОС ООО»-36ч.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2017-2018г.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НГЛУ им. Н.А. Добролюбова «Программа профессиональной переподготовки «Методика раннего обучения иностранному языку)-694ч.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иностранного языка на этапе дошкольного и начального школьного образования»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2020г.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РГСУ«Основы кинопедагогики. Проектное творчество детей и молодежи средствами кино»-110ч.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2020г.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ПСТГУ г.Москва,доп.образовательная программа.«Христианская лексика английского языка»-72ч.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2017г.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Институт развития образования.г. Ижевск. «Организация образовательной деятельности на основе межпредметных технологий как условия реализации ФГОС»-36ч.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2015г. TKT(Teaching Knowledge Test): Young Learners TKT(Teaching Knowledge Test): Module 1, Module 2, Module 3</a:t>
            </a:r>
            <a:endParaRPr b="1"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2012г. Business course/ EF Executive Language Institute in Cambridge</a:t>
            </a:r>
            <a:endParaRPr b="1"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Духовное образование: </a:t>
            </a:r>
            <a:endParaRPr b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подготовки церковных специалистов Нижегородской епархии «Покров»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(Диплом)</a:t>
            </a: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катехизатор-преподаватель воскресной школы, специалист в области приходского просвещения-2021г.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подготовка:2022-2023 гг.  </a:t>
            </a: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Миссионерский институт г. Екатеринбург (Клевер Лаборатория) /Программы доп.проф.подготовки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1.«Преподавание православной культуры на уровне НОО»-72ч.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2.«Духовно-нравственное воспитание и развитие ребенка в условиях ДОУ»-72г.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«Православная культура и светская этика в начальной школе(ознакомительный, практический,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методический уровни»-216ч.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«Основы светской этики: методика преподавания»-72ч.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«Преподавание модуля «ОРКСЭ на уровне начального общего образования».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2023г.(2017г.) 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Епархиальный педагогический курс «Основы Православной культуры»-144ч.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2021г.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развития образования им. К.Д.Ушинского «Содержание и методика преподавания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курса ОПВ на уровне НОО»-72ч.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2021г. 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МДА «Кинотворчество на приходе как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средство православного воспитания»-72ч.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Человеческое лицо, очки, одежда&#10;&#10;Автоматически созданное описание" id="180" name="Google Shape;18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592" y="863108"/>
            <a:ext cx="2277299" cy="341728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81" name="Google Shape;181;p32"/>
          <p:cNvSpPr txBox="1"/>
          <p:nvPr/>
        </p:nvSpPr>
        <p:spPr>
          <a:xfrm>
            <a:off x="7682275" y="4198325"/>
            <a:ext cx="148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Графика, логотип&#10;&#10;Автоматически созданное описание"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/>
          <p:nvPr/>
        </p:nvSpPr>
        <p:spPr>
          <a:xfrm>
            <a:off x="3080151" y="381461"/>
            <a:ext cx="48009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b="1" i="1" lang="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Балашова Анна Юрьевна</a:t>
            </a:r>
            <a:endParaRPr b="1" i="1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562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562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анимаемая должность - учитель</a:t>
            </a:r>
            <a:endParaRPr b="1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279400" rtl="0" algn="l">
              <a:lnSpc>
                <a:spcPct val="102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Преподаваемые учебные предметы, курсы, дисциплины: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язык, литература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Высшее. Нижегородский Государственный педагогический университет.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Магистр филологического образования по специальности «Филологическое образование»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Специальность: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Филология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Учёная степень: нет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квалификации: </a:t>
            </a:r>
            <a:r>
              <a:rPr b="1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подготовка: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 преподавания русского языка и инновационные подходы  к организации учебного процесса в условиях реализации ФГОС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 работы: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Общий стаж 27 лет. 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едагогический стаж  2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Квалификационная категория: </a:t>
            </a:r>
            <a:r>
              <a:rPr b="0" i="0" lang="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высшая.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9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0" marR="0" rtl="0" algn="l">
              <a:lnSpc>
                <a:spcPct val="8525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человек, одежда, Человеческое лицо, в помещении&#10;&#10;Автоматически созданное описание" id="188" name="Google Shape;1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2" y="1028700"/>
            <a:ext cx="2231136" cy="334670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